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61" autoAdjust="0"/>
  </p:normalViewPr>
  <p:slideViewPr>
    <p:cSldViewPr snapToGrid="0">
      <p:cViewPr varScale="1">
        <p:scale>
          <a:sx n="77" d="100"/>
          <a:sy n="77" d="100"/>
        </p:scale>
        <p:origin x="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5.png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5.png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1FA55-B0CD-4695-898F-54587364ABA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3D6A751-1D56-42C3-8AEA-C016A21EE1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SSH Secure Shell Client – securely connect to zeus server and update website</a:t>
          </a:r>
        </a:p>
      </dgm:t>
    </dgm:pt>
    <dgm:pt modelId="{73400F5A-F0D2-471A-99A2-176E9FACA04D}" type="parTrans" cxnId="{DE1E8943-91BF-4560-B581-2B84979A8A0A}">
      <dgm:prSet/>
      <dgm:spPr/>
      <dgm:t>
        <a:bodyPr/>
        <a:lstStyle/>
        <a:p>
          <a:endParaRPr lang="en-US"/>
        </a:p>
      </dgm:t>
    </dgm:pt>
    <dgm:pt modelId="{1C4D2A54-6EBE-4D48-9F44-F87B7F2C58BE}" type="sibTrans" cxnId="{DE1E8943-91BF-4560-B581-2B84979A8A0A}">
      <dgm:prSet/>
      <dgm:spPr/>
      <dgm:t>
        <a:bodyPr/>
        <a:lstStyle/>
        <a:p>
          <a:endParaRPr lang="en-US"/>
        </a:p>
      </dgm:t>
    </dgm:pt>
    <dgm:pt modelId="{F00A2419-50BE-4D4E-9D32-FBAB1BB4EF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Textpad</a:t>
          </a:r>
          <a:r>
            <a:rPr lang="en-US" dirty="0"/>
            <a:t> – kept backups of files written on SSH to the server as Text files</a:t>
          </a:r>
        </a:p>
      </dgm:t>
    </dgm:pt>
    <dgm:pt modelId="{BC4D9007-3B48-4410-B62C-DA1B068E58E9}" type="parTrans" cxnId="{0C810C96-FF7A-4524-A4B9-038169B952B4}">
      <dgm:prSet/>
      <dgm:spPr/>
      <dgm:t>
        <a:bodyPr/>
        <a:lstStyle/>
        <a:p>
          <a:endParaRPr lang="en-US"/>
        </a:p>
      </dgm:t>
    </dgm:pt>
    <dgm:pt modelId="{32108346-CD4D-4372-881D-1FE876235690}" type="sibTrans" cxnId="{0C810C96-FF7A-4524-A4B9-038169B952B4}">
      <dgm:prSet/>
      <dgm:spPr/>
      <dgm:t>
        <a:bodyPr/>
        <a:lstStyle/>
        <a:p>
          <a:endParaRPr lang="en-US"/>
        </a:p>
      </dgm:t>
    </dgm:pt>
    <dgm:pt modelId="{CE811C2B-DF40-4D24-BED1-8E90362927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HTML, CSS, PHP and Mysqli</a:t>
          </a:r>
        </a:p>
      </dgm:t>
    </dgm:pt>
    <dgm:pt modelId="{59DEA38A-9CF6-453C-B6F2-46CABA62AE51}" type="parTrans" cxnId="{AA4BE803-5263-456B-9035-9EF83D17D855}">
      <dgm:prSet/>
      <dgm:spPr/>
      <dgm:t>
        <a:bodyPr/>
        <a:lstStyle/>
        <a:p>
          <a:endParaRPr lang="en-US"/>
        </a:p>
      </dgm:t>
    </dgm:pt>
    <dgm:pt modelId="{7ABCA515-E07E-45F2-9ECC-C69564EE5FD5}" type="sibTrans" cxnId="{AA4BE803-5263-456B-9035-9EF83D17D855}">
      <dgm:prSet/>
      <dgm:spPr/>
      <dgm:t>
        <a:bodyPr/>
        <a:lstStyle/>
        <a:p>
          <a:endParaRPr lang="en-US"/>
        </a:p>
      </dgm:t>
    </dgm:pt>
    <dgm:pt modelId="{7A895E68-0294-4BF3-BE91-8A98C6276973}" type="pres">
      <dgm:prSet presAssocID="{8D91FA55-B0CD-4695-898F-54587364ABA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346D3B-3A6A-43D8-B12B-C4987F337E16}" type="pres">
      <dgm:prSet presAssocID="{83D6A751-1D56-42C3-8AEA-C016A21EE105}" presName="compNode" presStyleCnt="0"/>
      <dgm:spPr/>
    </dgm:pt>
    <dgm:pt modelId="{E3C005C6-1C30-4654-941A-618B2C1FB16E}" type="pres">
      <dgm:prSet presAssocID="{83D6A751-1D56-42C3-8AEA-C016A21EE105}" presName="bgRect" presStyleLbl="bgShp" presStyleIdx="0" presStyleCnt="3"/>
      <dgm:spPr/>
    </dgm:pt>
    <dgm:pt modelId="{9316227E-B6F3-4F95-BF78-CFE2E8B61D16}" type="pres">
      <dgm:prSet presAssocID="{83D6A751-1D56-42C3-8AEA-C016A21EE105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59F2341-A807-4EF5-9630-AB4863CA1691}" type="pres">
      <dgm:prSet presAssocID="{83D6A751-1D56-42C3-8AEA-C016A21EE105}" presName="spaceRect" presStyleCnt="0"/>
      <dgm:spPr/>
    </dgm:pt>
    <dgm:pt modelId="{E4CDE3C3-8C5D-45D6-B310-326097993B07}" type="pres">
      <dgm:prSet presAssocID="{83D6A751-1D56-42C3-8AEA-C016A21EE105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004E8B5-D9F4-47BE-AE8C-D1F3DC4AED85}" type="pres">
      <dgm:prSet presAssocID="{1C4D2A54-6EBE-4D48-9F44-F87B7F2C58BE}" presName="sibTrans" presStyleCnt="0"/>
      <dgm:spPr/>
    </dgm:pt>
    <dgm:pt modelId="{E4C73756-D923-4866-A12B-DA8C9304D2D3}" type="pres">
      <dgm:prSet presAssocID="{F00A2419-50BE-4D4E-9D32-FBAB1BB4EF9D}" presName="compNode" presStyleCnt="0"/>
      <dgm:spPr/>
    </dgm:pt>
    <dgm:pt modelId="{E37202E5-03A9-4CCF-AB2C-34F3DAD3CECC}" type="pres">
      <dgm:prSet presAssocID="{F00A2419-50BE-4D4E-9D32-FBAB1BB4EF9D}" presName="bgRect" presStyleLbl="bgShp" presStyleIdx="1" presStyleCnt="3"/>
      <dgm:spPr/>
    </dgm:pt>
    <dgm:pt modelId="{E7308C7C-0579-4A4D-B591-67039FF1A5DB}" type="pres">
      <dgm:prSet presAssocID="{F00A2419-50BE-4D4E-9D32-FBAB1BB4EF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13449F57-3D09-4218-87E2-57721C9D000F}" type="pres">
      <dgm:prSet presAssocID="{F00A2419-50BE-4D4E-9D32-FBAB1BB4EF9D}" presName="spaceRect" presStyleCnt="0"/>
      <dgm:spPr/>
    </dgm:pt>
    <dgm:pt modelId="{1221E490-1C5C-4E24-BA1F-E400E8220CB4}" type="pres">
      <dgm:prSet presAssocID="{F00A2419-50BE-4D4E-9D32-FBAB1BB4EF9D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A47C94-F7FC-41EE-AA3E-FD4AFDC4E386}" type="pres">
      <dgm:prSet presAssocID="{32108346-CD4D-4372-881D-1FE876235690}" presName="sibTrans" presStyleCnt="0"/>
      <dgm:spPr/>
    </dgm:pt>
    <dgm:pt modelId="{F02E3842-11C8-411F-9B9C-CE8FD7270800}" type="pres">
      <dgm:prSet presAssocID="{CE811C2B-DF40-4D24-BED1-8E90362927CD}" presName="compNode" presStyleCnt="0"/>
      <dgm:spPr/>
    </dgm:pt>
    <dgm:pt modelId="{4A971924-8F70-4912-9043-FCAC82F3F610}" type="pres">
      <dgm:prSet presAssocID="{CE811C2B-DF40-4D24-BED1-8E90362927CD}" presName="bgRect" presStyleLbl="bgShp" presStyleIdx="2" presStyleCnt="3"/>
      <dgm:spPr/>
    </dgm:pt>
    <dgm:pt modelId="{62FDC6CD-A1DF-4AA8-8444-99D9FECB442C}" type="pres">
      <dgm:prSet presAssocID="{CE811C2B-DF40-4D24-BED1-8E90362927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EFE8EEE0-69AB-4059-9163-B336AB47C26D}" type="pres">
      <dgm:prSet presAssocID="{CE811C2B-DF40-4D24-BED1-8E90362927CD}" presName="spaceRect" presStyleCnt="0"/>
      <dgm:spPr/>
    </dgm:pt>
    <dgm:pt modelId="{7380AC06-C1E8-4851-A643-6FD26BFB8B8D}" type="pres">
      <dgm:prSet presAssocID="{CE811C2B-DF40-4D24-BED1-8E90362927C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A4BE803-5263-456B-9035-9EF83D17D855}" srcId="{8D91FA55-B0CD-4695-898F-54587364ABAC}" destId="{CE811C2B-DF40-4D24-BED1-8E90362927CD}" srcOrd="2" destOrd="0" parTransId="{59DEA38A-9CF6-453C-B6F2-46CABA62AE51}" sibTransId="{7ABCA515-E07E-45F2-9ECC-C69564EE5FD5}"/>
    <dgm:cxn modelId="{DF1F2D25-FE57-4F6C-817C-74C10ED83289}" type="presOf" srcId="{F00A2419-50BE-4D4E-9D32-FBAB1BB4EF9D}" destId="{1221E490-1C5C-4E24-BA1F-E400E8220CB4}" srcOrd="0" destOrd="0" presId="urn:microsoft.com/office/officeart/2018/2/layout/IconVerticalSolidList"/>
    <dgm:cxn modelId="{5DF04CD1-D305-4628-BB5B-10C1EF4A7EF9}" type="presOf" srcId="{83D6A751-1D56-42C3-8AEA-C016A21EE105}" destId="{E4CDE3C3-8C5D-45D6-B310-326097993B07}" srcOrd="0" destOrd="0" presId="urn:microsoft.com/office/officeart/2018/2/layout/IconVerticalSolidList"/>
    <dgm:cxn modelId="{CC06B985-3A4A-4BEE-8F6B-224C51A3819F}" type="presOf" srcId="{CE811C2B-DF40-4D24-BED1-8E90362927CD}" destId="{7380AC06-C1E8-4851-A643-6FD26BFB8B8D}" srcOrd="0" destOrd="0" presId="urn:microsoft.com/office/officeart/2018/2/layout/IconVerticalSolidList"/>
    <dgm:cxn modelId="{0C810C96-FF7A-4524-A4B9-038169B952B4}" srcId="{8D91FA55-B0CD-4695-898F-54587364ABAC}" destId="{F00A2419-50BE-4D4E-9D32-FBAB1BB4EF9D}" srcOrd="1" destOrd="0" parTransId="{BC4D9007-3B48-4410-B62C-DA1B068E58E9}" sibTransId="{32108346-CD4D-4372-881D-1FE876235690}"/>
    <dgm:cxn modelId="{DE1E8943-91BF-4560-B581-2B84979A8A0A}" srcId="{8D91FA55-B0CD-4695-898F-54587364ABAC}" destId="{83D6A751-1D56-42C3-8AEA-C016A21EE105}" srcOrd="0" destOrd="0" parTransId="{73400F5A-F0D2-471A-99A2-176E9FACA04D}" sibTransId="{1C4D2A54-6EBE-4D48-9F44-F87B7F2C58BE}"/>
    <dgm:cxn modelId="{4E1C9E98-7901-49A8-AC1C-8D157D1B2BB4}" type="presOf" srcId="{8D91FA55-B0CD-4695-898F-54587364ABAC}" destId="{7A895E68-0294-4BF3-BE91-8A98C6276973}" srcOrd="0" destOrd="0" presId="urn:microsoft.com/office/officeart/2018/2/layout/IconVerticalSolidList"/>
    <dgm:cxn modelId="{9233C78A-4F62-4C29-BA2F-FF8E7831E0E1}" type="presParOf" srcId="{7A895E68-0294-4BF3-BE91-8A98C6276973}" destId="{17346D3B-3A6A-43D8-B12B-C4987F337E16}" srcOrd="0" destOrd="0" presId="urn:microsoft.com/office/officeart/2018/2/layout/IconVerticalSolidList"/>
    <dgm:cxn modelId="{392B6B1E-5CD0-45CD-8EC8-8F3B0CD669DB}" type="presParOf" srcId="{17346D3B-3A6A-43D8-B12B-C4987F337E16}" destId="{E3C005C6-1C30-4654-941A-618B2C1FB16E}" srcOrd="0" destOrd="0" presId="urn:microsoft.com/office/officeart/2018/2/layout/IconVerticalSolidList"/>
    <dgm:cxn modelId="{2B52A930-0599-4764-AEC3-F4B8C5E15624}" type="presParOf" srcId="{17346D3B-3A6A-43D8-B12B-C4987F337E16}" destId="{9316227E-B6F3-4F95-BF78-CFE2E8B61D16}" srcOrd="1" destOrd="0" presId="urn:microsoft.com/office/officeart/2018/2/layout/IconVerticalSolidList"/>
    <dgm:cxn modelId="{4D43DB31-3F58-460C-8ABF-D7717B7724A8}" type="presParOf" srcId="{17346D3B-3A6A-43D8-B12B-C4987F337E16}" destId="{159F2341-A807-4EF5-9630-AB4863CA1691}" srcOrd="2" destOrd="0" presId="urn:microsoft.com/office/officeart/2018/2/layout/IconVerticalSolidList"/>
    <dgm:cxn modelId="{C9390F3D-0567-4174-8BFB-A78786C6974D}" type="presParOf" srcId="{17346D3B-3A6A-43D8-B12B-C4987F337E16}" destId="{E4CDE3C3-8C5D-45D6-B310-326097993B07}" srcOrd="3" destOrd="0" presId="urn:microsoft.com/office/officeart/2018/2/layout/IconVerticalSolidList"/>
    <dgm:cxn modelId="{E16E18F5-0D57-4D29-A207-A33B9CC06406}" type="presParOf" srcId="{7A895E68-0294-4BF3-BE91-8A98C6276973}" destId="{9004E8B5-D9F4-47BE-AE8C-D1F3DC4AED85}" srcOrd="1" destOrd="0" presId="urn:microsoft.com/office/officeart/2018/2/layout/IconVerticalSolidList"/>
    <dgm:cxn modelId="{81DACECC-941B-4B6E-A62D-C67987319B7C}" type="presParOf" srcId="{7A895E68-0294-4BF3-BE91-8A98C6276973}" destId="{E4C73756-D923-4866-A12B-DA8C9304D2D3}" srcOrd="2" destOrd="0" presId="urn:microsoft.com/office/officeart/2018/2/layout/IconVerticalSolidList"/>
    <dgm:cxn modelId="{DB10D9BE-00B2-4F7C-9FC9-87425A508FB7}" type="presParOf" srcId="{E4C73756-D923-4866-A12B-DA8C9304D2D3}" destId="{E37202E5-03A9-4CCF-AB2C-34F3DAD3CECC}" srcOrd="0" destOrd="0" presId="urn:microsoft.com/office/officeart/2018/2/layout/IconVerticalSolidList"/>
    <dgm:cxn modelId="{43CCCA57-C81E-49C4-B5D3-8493CF2D20AE}" type="presParOf" srcId="{E4C73756-D923-4866-A12B-DA8C9304D2D3}" destId="{E7308C7C-0579-4A4D-B591-67039FF1A5DB}" srcOrd="1" destOrd="0" presId="urn:microsoft.com/office/officeart/2018/2/layout/IconVerticalSolidList"/>
    <dgm:cxn modelId="{5F4FBC13-67EA-4B86-B10B-903CB6C1AC30}" type="presParOf" srcId="{E4C73756-D923-4866-A12B-DA8C9304D2D3}" destId="{13449F57-3D09-4218-87E2-57721C9D000F}" srcOrd="2" destOrd="0" presId="urn:microsoft.com/office/officeart/2018/2/layout/IconVerticalSolidList"/>
    <dgm:cxn modelId="{44917E0A-64F6-4438-AD87-74BA0EBB25F8}" type="presParOf" srcId="{E4C73756-D923-4866-A12B-DA8C9304D2D3}" destId="{1221E490-1C5C-4E24-BA1F-E400E8220CB4}" srcOrd="3" destOrd="0" presId="urn:microsoft.com/office/officeart/2018/2/layout/IconVerticalSolidList"/>
    <dgm:cxn modelId="{E2EBBB3F-3985-40F7-AB19-F94E49EE2224}" type="presParOf" srcId="{7A895E68-0294-4BF3-BE91-8A98C6276973}" destId="{00A47C94-F7FC-41EE-AA3E-FD4AFDC4E386}" srcOrd="3" destOrd="0" presId="urn:microsoft.com/office/officeart/2018/2/layout/IconVerticalSolidList"/>
    <dgm:cxn modelId="{668BB09C-B796-46F9-8D23-0408140C5E8B}" type="presParOf" srcId="{7A895E68-0294-4BF3-BE91-8A98C6276973}" destId="{F02E3842-11C8-411F-9B9C-CE8FD7270800}" srcOrd="4" destOrd="0" presId="urn:microsoft.com/office/officeart/2018/2/layout/IconVerticalSolidList"/>
    <dgm:cxn modelId="{52ABD468-2665-422F-8D8A-C870E13AE28F}" type="presParOf" srcId="{F02E3842-11C8-411F-9B9C-CE8FD7270800}" destId="{4A971924-8F70-4912-9043-FCAC82F3F610}" srcOrd="0" destOrd="0" presId="urn:microsoft.com/office/officeart/2018/2/layout/IconVerticalSolidList"/>
    <dgm:cxn modelId="{86CB5CED-8F5C-4259-BB0B-21B38F116861}" type="presParOf" srcId="{F02E3842-11C8-411F-9B9C-CE8FD7270800}" destId="{62FDC6CD-A1DF-4AA8-8444-99D9FECB442C}" srcOrd="1" destOrd="0" presId="urn:microsoft.com/office/officeart/2018/2/layout/IconVerticalSolidList"/>
    <dgm:cxn modelId="{613CB093-752F-45C4-ACFD-69F311BD575F}" type="presParOf" srcId="{F02E3842-11C8-411F-9B9C-CE8FD7270800}" destId="{EFE8EEE0-69AB-4059-9163-B336AB47C26D}" srcOrd="2" destOrd="0" presId="urn:microsoft.com/office/officeart/2018/2/layout/IconVerticalSolidList"/>
    <dgm:cxn modelId="{5C870C32-7B18-45C4-A6A9-E2665CB2FDF9}" type="presParOf" srcId="{F02E3842-11C8-411F-9B9C-CE8FD7270800}" destId="{7380AC06-C1E8-4851-A643-6FD26BFB8B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005C6-1C30-4654-941A-618B2C1FB16E}">
      <dsp:nvSpPr>
        <dsp:cNvPr id="0" name=""/>
        <dsp:cNvSpPr/>
      </dsp:nvSpPr>
      <dsp:spPr>
        <a:xfrm>
          <a:off x="0" y="562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6227E-B6F3-4F95-BF78-CFE2E8B61D16}">
      <dsp:nvSpPr>
        <dsp:cNvPr id="0" name=""/>
        <dsp:cNvSpPr/>
      </dsp:nvSpPr>
      <dsp:spPr>
        <a:xfrm>
          <a:off x="398072" y="296649"/>
          <a:ext cx="723768" cy="72376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DE3C3-8C5D-45D6-B310-326097993B07}">
      <dsp:nvSpPr>
        <dsp:cNvPr id="0" name=""/>
        <dsp:cNvSpPr/>
      </dsp:nvSpPr>
      <dsp:spPr>
        <a:xfrm>
          <a:off x="1519914" y="562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SSH Secure Shell Client – securely connect to zeus server and update website</a:t>
          </a:r>
        </a:p>
      </dsp:txBody>
      <dsp:txXfrm>
        <a:off x="1519914" y="562"/>
        <a:ext cx="5163460" cy="1315942"/>
      </dsp:txXfrm>
    </dsp:sp>
    <dsp:sp modelId="{E37202E5-03A9-4CCF-AB2C-34F3DAD3CECC}">
      <dsp:nvSpPr>
        <dsp:cNvPr id="0" name=""/>
        <dsp:cNvSpPr/>
      </dsp:nvSpPr>
      <dsp:spPr>
        <a:xfrm>
          <a:off x="0" y="1645491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08C7C-0579-4A4D-B591-67039FF1A5DB}">
      <dsp:nvSpPr>
        <dsp:cNvPr id="0" name=""/>
        <dsp:cNvSpPr/>
      </dsp:nvSpPr>
      <dsp:spPr>
        <a:xfrm>
          <a:off x="398072" y="1941578"/>
          <a:ext cx="723768" cy="723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1E490-1C5C-4E24-BA1F-E400E8220CB4}">
      <dsp:nvSpPr>
        <dsp:cNvPr id="0" name=""/>
        <dsp:cNvSpPr/>
      </dsp:nvSpPr>
      <dsp:spPr>
        <a:xfrm>
          <a:off x="1519914" y="1645491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Textpad</a:t>
          </a:r>
          <a:r>
            <a:rPr lang="en-US" sz="2500" kern="1200" dirty="0"/>
            <a:t> – kept backups of files written on SSH to the server as Text files</a:t>
          </a:r>
        </a:p>
      </dsp:txBody>
      <dsp:txXfrm>
        <a:off x="1519914" y="1645491"/>
        <a:ext cx="5163460" cy="1315942"/>
      </dsp:txXfrm>
    </dsp:sp>
    <dsp:sp modelId="{4A971924-8F70-4912-9043-FCAC82F3F610}">
      <dsp:nvSpPr>
        <dsp:cNvPr id="0" name=""/>
        <dsp:cNvSpPr/>
      </dsp:nvSpPr>
      <dsp:spPr>
        <a:xfrm>
          <a:off x="0" y="3290419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DC6CD-A1DF-4AA8-8444-99D9FECB442C}">
      <dsp:nvSpPr>
        <dsp:cNvPr id="0" name=""/>
        <dsp:cNvSpPr/>
      </dsp:nvSpPr>
      <dsp:spPr>
        <a:xfrm>
          <a:off x="398072" y="3586506"/>
          <a:ext cx="723768" cy="723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0AC06-C1E8-4851-A643-6FD26BFB8B8D}">
      <dsp:nvSpPr>
        <dsp:cNvPr id="0" name=""/>
        <dsp:cNvSpPr/>
      </dsp:nvSpPr>
      <dsp:spPr>
        <a:xfrm>
          <a:off x="1519914" y="3290419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HTML, CSS, PHP and Mysqli</a:t>
          </a:r>
        </a:p>
      </dsp:txBody>
      <dsp:txXfrm>
        <a:off x="1519914" y="3290419"/>
        <a:ext cx="5163460" cy="1315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17854-47ED-4239-B4FA-13A25F74CC8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F3DE-BEF5-4281-9995-72453BDD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5625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C71B0-C5A7-4FF8-92EF-7D8B3B85803E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6C711-E407-4B39-9A89-D9DCD393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914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5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6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7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0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8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9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2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6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5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5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5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3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7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5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CSCE 2021, July 26-29, 2021 Las Vegas, USA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A1A83F-66CE-465A-BA19-2A9D7E36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15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eus.vwu.edu/~mdwiberg/CS489index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8F44-1A42-4291-8950-DAB3DDE3C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Online Database System for Money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A2E8F-D789-43CB-9ED7-2EF1176F4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3892" y="4400006"/>
            <a:ext cx="8689976" cy="137159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/>
              <a:t>	</a:t>
            </a:r>
            <a:r>
              <a:rPr lang="en-US" b="1" dirty="0">
                <a:solidFill>
                  <a:schemeClr val="bg1"/>
                </a:solidFill>
              </a:rPr>
              <a:t>Matthew </a:t>
            </a:r>
            <a:r>
              <a:rPr lang="en-US" b="1" dirty="0" err="1" smtClean="0">
                <a:solidFill>
                  <a:schemeClr val="bg1"/>
                </a:solidFill>
              </a:rPr>
              <a:t>Wiberg</a:t>
            </a:r>
            <a:r>
              <a:rPr lang="en-US" b="1" dirty="0" smtClean="0">
                <a:solidFill>
                  <a:schemeClr val="bg1"/>
                </a:solidFill>
              </a:rPr>
              <a:t>, john </a:t>
            </a:r>
            <a:r>
              <a:rPr lang="en-US" b="1" dirty="0" err="1" smtClean="0">
                <a:solidFill>
                  <a:schemeClr val="bg1"/>
                </a:solidFill>
              </a:rPr>
              <a:t>wang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>
                <a:solidFill>
                  <a:schemeClr val="bg1"/>
                </a:solidFill>
              </a:rPr>
              <a:t>presenter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Department of Computer science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Virginia Wesleyan university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64" y="431832"/>
            <a:ext cx="3318195" cy="127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5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67" y="265348"/>
            <a:ext cx="5487025" cy="561792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2E9-B112-40CF-B3C8-E5F20E0C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</a:t>
            </a:r>
            <a:r>
              <a:rPr lang="en-US" dirty="0"/>
              <a:t>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A785-7FA0-4A6D-B0DE-8A6B5A74B7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 option for users to view income and expenses tables</a:t>
            </a:r>
          </a:p>
          <a:p>
            <a:r>
              <a:rPr lang="en-US" dirty="0"/>
              <a:t>Display income and expense totals</a:t>
            </a:r>
          </a:p>
          <a:p>
            <a:r>
              <a:rPr lang="en-US" dirty="0"/>
              <a:t>Display total monthly financial flow</a:t>
            </a:r>
          </a:p>
          <a:p>
            <a:r>
              <a:rPr lang="en-US" dirty="0"/>
              <a:t>Add CSS for aesthetics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1FFA8-3311-47D5-93FD-1F391FB222C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Add a checkbook like system to view all past transactions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4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3DC6-3DBE-4695-B90D-924B8A814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r>
              <a:rPr lang="en-US" dirty="0" smtClean="0"/>
              <a:t> </a:t>
            </a:r>
            <a:r>
              <a:rPr lang="en-US" dirty="0"/>
              <a:t>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B212-BE2A-4B96-A103-C09F76971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C9E2A-9E7B-4496-8BB5-98BFFC5F225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342900" indent="-342900" algn="l">
              <a:buAutoNum type="arabicParenR"/>
            </a:pPr>
            <a:r>
              <a:rPr lang="en-US" dirty="0" smtClean="0"/>
              <a:t>Many </a:t>
            </a:r>
            <a:r>
              <a:rPr lang="en-US" dirty="0"/>
              <a:t>people develop bad habits with money</a:t>
            </a:r>
          </a:p>
          <a:p>
            <a:pPr marL="342900" indent="-342900" algn="l">
              <a:buAutoNum type="arabicParenR"/>
            </a:pPr>
            <a:r>
              <a:rPr lang="en-US" dirty="0" smtClean="0"/>
              <a:t>Can </a:t>
            </a:r>
            <a:r>
              <a:rPr lang="en-US" dirty="0"/>
              <a:t>use website to keep track of monthly flow of money and learn budgeting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02EEC-694A-4472-91BC-7154DD541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DDD6F4-93CE-4600-90F5-ACF9D7790BA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342900" indent="-342900" algn="l">
              <a:buAutoNum type="arabicParenR"/>
            </a:pPr>
            <a:r>
              <a:rPr lang="en-US" dirty="0" smtClean="0"/>
              <a:t>Use </a:t>
            </a:r>
            <a:r>
              <a:rPr lang="en-US" dirty="0"/>
              <a:t>various knowledge from classes</a:t>
            </a:r>
          </a:p>
          <a:p>
            <a:pPr marL="342900" indent="-342900" algn="l">
              <a:buAutoNum type="arabicParenR"/>
            </a:pPr>
            <a:r>
              <a:rPr lang="en-US" dirty="0" smtClean="0"/>
              <a:t>combine </a:t>
            </a:r>
            <a:r>
              <a:rPr lang="en-US" dirty="0"/>
              <a:t>HTML, CSS, PHP and Mysqli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EA21D2-0DD4-4EC1-9CFC-7B665E85AB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658256-1E50-4A7A-9E00-B8473A00C4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342900" indent="-342900" algn="l">
              <a:buAutoNum type="arabicParenR"/>
            </a:pPr>
            <a:r>
              <a:rPr lang="en-US" dirty="0" smtClean="0"/>
              <a:t>Design </a:t>
            </a:r>
            <a:r>
              <a:rPr lang="en-US" dirty="0"/>
              <a:t>secure profile login system</a:t>
            </a:r>
          </a:p>
          <a:p>
            <a:pPr marL="342900" indent="-342900" algn="l">
              <a:buAutoNum type="arabicParenR"/>
            </a:pPr>
            <a:r>
              <a:rPr lang="en-US" dirty="0" smtClean="0"/>
              <a:t>use </a:t>
            </a:r>
            <a:r>
              <a:rPr lang="en-US" dirty="0"/>
              <a:t>database to store financial information</a:t>
            </a:r>
          </a:p>
          <a:p>
            <a:pPr marL="342900" indent="-342900" algn="l">
              <a:buAutoNum type="arabicParenR"/>
            </a:pPr>
            <a:r>
              <a:rPr lang="en-US" dirty="0" smtClean="0"/>
              <a:t>Retrieval/Display </a:t>
            </a:r>
            <a:r>
              <a:rPr lang="en-US" dirty="0"/>
              <a:t>Financial information to user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1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3191-14D2-4F07-8F61-51A6A733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Software/Languages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953E70-B59A-462E-B9A4-9BD938A629E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03400425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8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D54A-76CC-4992-9292-D188C2F6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Methods/Design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C1B50-DE77-4923-9272-E6C9B5CB1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Forms/Scripts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8EB8D-FEE0-416D-8CD6-7215634EBED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342900" indent="-342900" algn="l">
              <a:buAutoNum type="arabicParenR"/>
            </a:pPr>
            <a:r>
              <a:rPr lang="en-US" dirty="0" smtClean="0"/>
              <a:t>use </a:t>
            </a:r>
            <a:r>
              <a:rPr lang="en-US" dirty="0"/>
              <a:t>html to create forms for user input</a:t>
            </a:r>
          </a:p>
          <a:p>
            <a:pPr marL="342900" indent="-342900" algn="l">
              <a:buAutoNum type="arabicParenR"/>
            </a:pPr>
            <a:r>
              <a:rPr lang="en-US" dirty="0" smtClean="0"/>
              <a:t>Use </a:t>
            </a:r>
            <a:r>
              <a:rPr lang="en-US" dirty="0"/>
              <a:t>php to create the action script pages to make website function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6D105-5266-44D5-9976-0D58C0B1A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Mysqli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990F02-BA1C-473E-975A-1F9AA2B1BC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l"/>
            <a:r>
              <a:rPr lang="en-US" dirty="0"/>
              <a:t>1) </a:t>
            </a:r>
            <a:r>
              <a:rPr lang="en-US" dirty="0" smtClean="0"/>
              <a:t>all </a:t>
            </a:r>
            <a:r>
              <a:rPr lang="en-US" dirty="0"/>
              <a:t>information input by users stored in database (mdwiberg) tables on zeus server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1101D-09A2-4662-987A-84AB54C75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Profiles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980CEE-6FE6-421E-914D-E2272C5FAA0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342900" indent="-342900" algn="l">
              <a:buAutoNum type="arabicParenR"/>
            </a:pPr>
            <a:r>
              <a:rPr lang="en-US" dirty="0" smtClean="0"/>
              <a:t>website </a:t>
            </a:r>
            <a:r>
              <a:rPr lang="en-US" dirty="0"/>
              <a:t>allows for creation of profiles to view your own specific information</a:t>
            </a:r>
          </a:p>
          <a:p>
            <a:pPr marL="342900" indent="-342900" algn="l">
              <a:buAutoNum type="arabicParenR"/>
            </a:pPr>
            <a:r>
              <a:rPr lang="en-US" dirty="0" smtClean="0"/>
              <a:t>uses </a:t>
            </a:r>
            <a:r>
              <a:rPr lang="en-US" dirty="0"/>
              <a:t>database and linking of tables to allow this to happen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45B2-213D-4BA3-A9A9-8347AED9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30" y="417223"/>
            <a:ext cx="3169799" cy="1037021"/>
          </a:xfrm>
        </p:spPr>
        <p:txBody>
          <a:bodyPr/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3BDB1590-6330-4131-B96C-D14A8D71A207}"/>
              </a:ext>
            </a:extLst>
          </p:cNvPr>
          <p:cNvSpPr/>
          <p:nvPr/>
        </p:nvSpPr>
        <p:spPr>
          <a:xfrm>
            <a:off x="4616237" y="1146076"/>
            <a:ext cx="2381439" cy="42295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D1904-A012-411A-8F5E-82993EB4503C}"/>
              </a:ext>
            </a:extLst>
          </p:cNvPr>
          <p:cNvSpPr txBox="1"/>
          <p:nvPr/>
        </p:nvSpPr>
        <p:spPr>
          <a:xfrm>
            <a:off x="4589132" y="1135115"/>
            <a:ext cx="285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CS489ProfileHomepage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CAFA619-5EA8-47A0-A259-2984DA13D3A7}"/>
              </a:ext>
            </a:extLst>
          </p:cNvPr>
          <p:cNvSpPr/>
          <p:nvPr/>
        </p:nvSpPr>
        <p:spPr>
          <a:xfrm>
            <a:off x="1970526" y="1885308"/>
            <a:ext cx="1456254" cy="4102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F28758-F0F1-4C0B-84DB-3E2E1580553D}"/>
              </a:ext>
            </a:extLst>
          </p:cNvPr>
          <p:cNvSpPr txBox="1"/>
          <p:nvPr/>
        </p:nvSpPr>
        <p:spPr>
          <a:xfrm>
            <a:off x="1970526" y="1926203"/>
            <a:ext cx="237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CS489header</a:t>
            </a: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8311C0FF-E291-4AB2-B874-381C903F3DF0}"/>
              </a:ext>
            </a:extLst>
          </p:cNvPr>
          <p:cNvSpPr/>
          <p:nvPr/>
        </p:nvSpPr>
        <p:spPr>
          <a:xfrm>
            <a:off x="8898954" y="1249130"/>
            <a:ext cx="1456254" cy="4102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3FB862-68DE-4BD2-ADD5-C2924F09AD08}"/>
              </a:ext>
            </a:extLst>
          </p:cNvPr>
          <p:cNvSpPr txBox="1"/>
          <p:nvPr/>
        </p:nvSpPr>
        <p:spPr>
          <a:xfrm>
            <a:off x="8898954" y="1290025"/>
            <a:ext cx="237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CS489footer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F008E7E6-E65A-440C-BE71-999617AEBFE1}"/>
              </a:ext>
            </a:extLst>
          </p:cNvPr>
          <p:cNvSpPr/>
          <p:nvPr/>
        </p:nvSpPr>
        <p:spPr>
          <a:xfrm>
            <a:off x="5228797" y="560045"/>
            <a:ext cx="1340680" cy="3693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6C3866-001C-4C6F-A638-654DE6AC510B}"/>
              </a:ext>
            </a:extLst>
          </p:cNvPr>
          <p:cNvSpPr txBox="1"/>
          <p:nvPr/>
        </p:nvSpPr>
        <p:spPr>
          <a:xfrm>
            <a:off x="5201691" y="549084"/>
            <a:ext cx="285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CS489index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C5EA521E-0548-4DA9-B4EF-D6A4778D5C89}"/>
              </a:ext>
            </a:extLst>
          </p:cNvPr>
          <p:cNvSpPr/>
          <p:nvPr/>
        </p:nvSpPr>
        <p:spPr>
          <a:xfrm>
            <a:off x="3630711" y="3775074"/>
            <a:ext cx="1612305" cy="513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FBC1ED-FC89-4A65-B3D9-AC69CD2EC8AE}"/>
              </a:ext>
            </a:extLst>
          </p:cNvPr>
          <p:cNvSpPr txBox="1"/>
          <p:nvPr/>
        </p:nvSpPr>
        <p:spPr>
          <a:xfrm>
            <a:off x="3630710" y="3850102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CS489uAccount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2F38A338-5545-49C7-A6CC-5B0F43FA3305}"/>
              </a:ext>
            </a:extLst>
          </p:cNvPr>
          <p:cNvSpPr/>
          <p:nvPr/>
        </p:nvSpPr>
        <p:spPr>
          <a:xfrm>
            <a:off x="6729074" y="3737844"/>
            <a:ext cx="1542086" cy="513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54ADC0-3D62-4486-A8FA-BBC73869351B}"/>
              </a:ext>
            </a:extLst>
          </p:cNvPr>
          <p:cNvSpPr txBox="1"/>
          <p:nvPr/>
        </p:nvSpPr>
        <p:spPr>
          <a:xfrm>
            <a:off x="6688314" y="3810555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CS489vAccount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CF223A7D-AF9A-464E-B890-63C23DDA8402}"/>
              </a:ext>
            </a:extLst>
          </p:cNvPr>
          <p:cNvSpPr/>
          <p:nvPr/>
        </p:nvSpPr>
        <p:spPr>
          <a:xfrm>
            <a:off x="6667456" y="4658636"/>
            <a:ext cx="1686229" cy="5247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13A623-99FB-47DD-9609-4AC96C5F949D}"/>
              </a:ext>
            </a:extLst>
          </p:cNvPr>
          <p:cNvSpPr txBox="1"/>
          <p:nvPr/>
        </p:nvSpPr>
        <p:spPr>
          <a:xfrm>
            <a:off x="6630257" y="4748963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CS489vAccount2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75392793-C783-4756-881B-46A6DD838C30}"/>
              </a:ext>
            </a:extLst>
          </p:cNvPr>
          <p:cNvSpPr/>
          <p:nvPr/>
        </p:nvSpPr>
        <p:spPr>
          <a:xfrm>
            <a:off x="2472702" y="4658636"/>
            <a:ext cx="1612304" cy="513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8D5874-289F-491F-A24D-CA740300C1D2}"/>
              </a:ext>
            </a:extLst>
          </p:cNvPr>
          <p:cNvSpPr txBox="1"/>
          <p:nvPr/>
        </p:nvSpPr>
        <p:spPr>
          <a:xfrm>
            <a:off x="2418761" y="4760818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CS489uAccount2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BC3FB965-8127-452E-9F0F-D21DE84DB238}"/>
              </a:ext>
            </a:extLst>
          </p:cNvPr>
          <p:cNvSpPr/>
          <p:nvPr/>
        </p:nvSpPr>
        <p:spPr>
          <a:xfrm>
            <a:off x="4331897" y="4660397"/>
            <a:ext cx="1612304" cy="513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C16107-5355-4B64-85C6-062E40B33806}"/>
              </a:ext>
            </a:extLst>
          </p:cNvPr>
          <p:cNvSpPr txBox="1"/>
          <p:nvPr/>
        </p:nvSpPr>
        <p:spPr>
          <a:xfrm>
            <a:off x="4277956" y="4762579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CS489uAccount3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455157-C1D3-4E09-B1A8-2CD6ADAECC44}"/>
              </a:ext>
            </a:extLst>
          </p:cNvPr>
          <p:cNvCxnSpPr/>
          <p:nvPr/>
        </p:nvCxnSpPr>
        <p:spPr>
          <a:xfrm>
            <a:off x="5944201" y="918416"/>
            <a:ext cx="0" cy="330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2C90292-A6B6-4188-A2C8-522B6E14D10B}"/>
              </a:ext>
            </a:extLst>
          </p:cNvPr>
          <p:cNvCxnSpPr>
            <a:stCxn id="5" idx="1"/>
            <a:endCxn id="14" idx="0"/>
          </p:cNvCxnSpPr>
          <p:nvPr/>
        </p:nvCxnSpPr>
        <p:spPr>
          <a:xfrm flipH="1">
            <a:off x="3160134" y="1319781"/>
            <a:ext cx="1428998" cy="606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290ADF3-93BD-4393-9F49-8F16ECEE681E}"/>
              </a:ext>
            </a:extLst>
          </p:cNvPr>
          <p:cNvCxnSpPr>
            <a:endCxn id="30" idx="1"/>
          </p:cNvCxnSpPr>
          <p:nvPr/>
        </p:nvCxnSpPr>
        <p:spPr>
          <a:xfrm>
            <a:off x="6997676" y="1290025"/>
            <a:ext cx="190127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9ACB0B4-1998-4A86-A004-3566D44E61C5}"/>
              </a:ext>
            </a:extLst>
          </p:cNvPr>
          <p:cNvCxnSpPr/>
          <p:nvPr/>
        </p:nvCxnSpPr>
        <p:spPr>
          <a:xfrm flipH="1">
            <a:off x="4589132" y="1504447"/>
            <a:ext cx="1355069" cy="234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0BF64D4-0F54-4AA3-9488-8A7AC6DBD489}"/>
              </a:ext>
            </a:extLst>
          </p:cNvPr>
          <p:cNvCxnSpPr/>
          <p:nvPr/>
        </p:nvCxnSpPr>
        <p:spPr>
          <a:xfrm>
            <a:off x="6096000" y="1504447"/>
            <a:ext cx="1120723" cy="2270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60B20A0-D508-4D3A-A3AF-04EAABAA2928}"/>
              </a:ext>
            </a:extLst>
          </p:cNvPr>
          <p:cNvCxnSpPr>
            <a:stCxn id="35" idx="2"/>
          </p:cNvCxnSpPr>
          <p:nvPr/>
        </p:nvCxnSpPr>
        <p:spPr>
          <a:xfrm flipH="1">
            <a:off x="3426780" y="4288859"/>
            <a:ext cx="1010084" cy="471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04092AC-05F3-490F-BFF4-688D5AC565D4}"/>
              </a:ext>
            </a:extLst>
          </p:cNvPr>
          <p:cNvCxnSpPr>
            <a:endCxn id="43" idx="0"/>
          </p:cNvCxnSpPr>
          <p:nvPr/>
        </p:nvCxnSpPr>
        <p:spPr>
          <a:xfrm>
            <a:off x="4616237" y="4251629"/>
            <a:ext cx="521812" cy="408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3267183-3935-47CC-9E7E-A25985F835C5}"/>
              </a:ext>
            </a:extLst>
          </p:cNvPr>
          <p:cNvCxnSpPr>
            <a:stCxn id="37" idx="2"/>
            <a:endCxn id="39" idx="0"/>
          </p:cNvCxnSpPr>
          <p:nvPr/>
        </p:nvCxnSpPr>
        <p:spPr>
          <a:xfrm>
            <a:off x="7500117" y="4251629"/>
            <a:ext cx="10454" cy="407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644D3EA-A9F5-4924-ACB9-9ECE118CE3FD}"/>
              </a:ext>
            </a:extLst>
          </p:cNvPr>
          <p:cNvSpPr/>
          <p:nvPr/>
        </p:nvSpPr>
        <p:spPr>
          <a:xfrm>
            <a:off x="2757996" y="1549850"/>
            <a:ext cx="1456254" cy="4102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08BD330-A4F7-40C9-A3DE-56FFE788C878}"/>
              </a:ext>
            </a:extLst>
          </p:cNvPr>
          <p:cNvSpPr/>
          <p:nvPr/>
        </p:nvSpPr>
        <p:spPr>
          <a:xfrm>
            <a:off x="316169" y="2459995"/>
            <a:ext cx="1597982" cy="5180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13CF3-2742-471F-9108-6082BA0A769F}"/>
              </a:ext>
            </a:extLst>
          </p:cNvPr>
          <p:cNvSpPr txBox="1"/>
          <p:nvPr/>
        </p:nvSpPr>
        <p:spPr>
          <a:xfrm>
            <a:off x="2757996" y="1590745"/>
            <a:ext cx="237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46738-6F62-4493-8094-1F5CDAE8BE3A}"/>
              </a:ext>
            </a:extLst>
          </p:cNvPr>
          <p:cNvSpPr txBox="1"/>
          <p:nvPr/>
        </p:nvSpPr>
        <p:spPr>
          <a:xfrm>
            <a:off x="316168" y="2535023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CS489NewUser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425B87F-C564-4840-9F92-01C19A9AD840}"/>
              </a:ext>
            </a:extLst>
          </p:cNvPr>
          <p:cNvSpPr/>
          <p:nvPr/>
        </p:nvSpPr>
        <p:spPr>
          <a:xfrm>
            <a:off x="187127" y="3291040"/>
            <a:ext cx="1727024" cy="5193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10B0C-C252-46F3-8CCD-CC58A2A46809}"/>
              </a:ext>
            </a:extLst>
          </p:cNvPr>
          <p:cNvSpPr txBox="1"/>
          <p:nvPr/>
        </p:nvSpPr>
        <p:spPr>
          <a:xfrm>
            <a:off x="187127" y="3366068"/>
            <a:ext cx="285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CS489NewUser2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840BECC0-97AD-4502-B8EF-B824561A7400}"/>
              </a:ext>
            </a:extLst>
          </p:cNvPr>
          <p:cNvSpPr/>
          <p:nvPr/>
        </p:nvSpPr>
        <p:spPr>
          <a:xfrm>
            <a:off x="2074475" y="2458881"/>
            <a:ext cx="1340783" cy="5180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2477B-A64A-4562-86FC-33E90D74CC92}"/>
              </a:ext>
            </a:extLst>
          </p:cNvPr>
          <p:cNvSpPr txBox="1"/>
          <p:nvPr/>
        </p:nvSpPr>
        <p:spPr>
          <a:xfrm>
            <a:off x="2074474" y="2533909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CS489Login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65D1D475-D03A-403D-B55B-F14A0D7CD3C7}"/>
              </a:ext>
            </a:extLst>
          </p:cNvPr>
          <p:cNvSpPr/>
          <p:nvPr/>
        </p:nvSpPr>
        <p:spPr>
          <a:xfrm>
            <a:off x="2049064" y="3291040"/>
            <a:ext cx="1427557" cy="5180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1F402-82BA-47C5-88B5-42DAACC1AC5E}"/>
              </a:ext>
            </a:extLst>
          </p:cNvPr>
          <p:cNvSpPr txBox="1"/>
          <p:nvPr/>
        </p:nvSpPr>
        <p:spPr>
          <a:xfrm>
            <a:off x="2016739" y="3349683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CS489Login2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18C0568B-071F-47E0-8510-EE81CF99D7A8}"/>
              </a:ext>
            </a:extLst>
          </p:cNvPr>
          <p:cNvSpPr/>
          <p:nvPr/>
        </p:nvSpPr>
        <p:spPr>
          <a:xfrm>
            <a:off x="5013241" y="2449961"/>
            <a:ext cx="1108215" cy="5180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36C9F40F-6585-43A7-B006-A6343D876174}"/>
              </a:ext>
            </a:extLst>
          </p:cNvPr>
          <p:cNvSpPr/>
          <p:nvPr/>
        </p:nvSpPr>
        <p:spPr>
          <a:xfrm>
            <a:off x="6237825" y="2454969"/>
            <a:ext cx="658887" cy="513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8A7B7F-6AF6-4462-BD35-A41041723D6A}"/>
              </a:ext>
            </a:extLst>
          </p:cNvPr>
          <p:cNvSpPr txBox="1"/>
          <p:nvPr/>
        </p:nvSpPr>
        <p:spPr>
          <a:xfrm>
            <a:off x="6237824" y="2525474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67185665-88F0-42DA-8F94-0AFA3CE3B51B}"/>
              </a:ext>
            </a:extLst>
          </p:cNvPr>
          <p:cNvSpPr/>
          <p:nvPr/>
        </p:nvSpPr>
        <p:spPr>
          <a:xfrm>
            <a:off x="3543858" y="2450446"/>
            <a:ext cx="1340783" cy="5180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4E7816-045C-43CA-B795-D61A6026ECA3}"/>
              </a:ext>
            </a:extLst>
          </p:cNvPr>
          <p:cNvSpPr txBox="1"/>
          <p:nvPr/>
        </p:nvSpPr>
        <p:spPr>
          <a:xfrm>
            <a:off x="3543857" y="2525474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CS489Login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6D9B54-A202-4D43-A943-CAB6126C1DF2}"/>
              </a:ext>
            </a:extLst>
          </p:cNvPr>
          <p:cNvSpPr txBox="1"/>
          <p:nvPr/>
        </p:nvSpPr>
        <p:spPr>
          <a:xfrm>
            <a:off x="5025472" y="2517039"/>
            <a:ext cx="1224584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aboutMM</a:t>
            </a:r>
            <a:endParaRPr lang="en-US" dirty="0"/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8B5476B-726E-4EB2-A180-3431C00E79D1}"/>
              </a:ext>
            </a:extLst>
          </p:cNvPr>
          <p:cNvSpPr/>
          <p:nvPr/>
        </p:nvSpPr>
        <p:spPr>
          <a:xfrm>
            <a:off x="9072623" y="1546234"/>
            <a:ext cx="1456254" cy="4102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A1C3A6A5-E7A1-4095-AB10-1C4986DF9BA1}"/>
              </a:ext>
            </a:extLst>
          </p:cNvPr>
          <p:cNvSpPr/>
          <p:nvPr/>
        </p:nvSpPr>
        <p:spPr>
          <a:xfrm>
            <a:off x="9072623" y="2449961"/>
            <a:ext cx="1456254" cy="4102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7CBDB1-7421-4336-9A28-9947BFE42565}"/>
              </a:ext>
            </a:extLst>
          </p:cNvPr>
          <p:cNvSpPr txBox="1"/>
          <p:nvPr/>
        </p:nvSpPr>
        <p:spPr>
          <a:xfrm>
            <a:off x="9151900" y="1566681"/>
            <a:ext cx="140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CS489footer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32F774-DA5D-4576-ABC6-781B031E853C}"/>
              </a:ext>
            </a:extLst>
          </p:cNvPr>
          <p:cNvSpPr txBox="1"/>
          <p:nvPr/>
        </p:nvSpPr>
        <p:spPr>
          <a:xfrm>
            <a:off x="9122004" y="2470408"/>
            <a:ext cx="135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CS489index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34AC8E-39A3-48F7-A307-B2E991F91A3D}"/>
              </a:ext>
            </a:extLst>
          </p:cNvPr>
          <p:cNvCxnSpPr/>
          <p:nvPr/>
        </p:nvCxnSpPr>
        <p:spPr>
          <a:xfrm flipH="1">
            <a:off x="1731146" y="1936013"/>
            <a:ext cx="1026850" cy="513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A4A8A9-AA63-4E26-A463-076F7866CBAD}"/>
              </a:ext>
            </a:extLst>
          </p:cNvPr>
          <p:cNvCxnSpPr/>
          <p:nvPr/>
        </p:nvCxnSpPr>
        <p:spPr>
          <a:xfrm flipH="1">
            <a:off x="2938509" y="1956461"/>
            <a:ext cx="105751" cy="569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57E6C92-CCE5-4849-9A1C-D4075736A06F}"/>
              </a:ext>
            </a:extLst>
          </p:cNvPr>
          <p:cNvCxnSpPr/>
          <p:nvPr/>
        </p:nvCxnSpPr>
        <p:spPr>
          <a:xfrm>
            <a:off x="3701988" y="1956461"/>
            <a:ext cx="88777" cy="67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537E4F1-2848-4F41-BCF8-711BB447F06C}"/>
              </a:ext>
            </a:extLst>
          </p:cNvPr>
          <p:cNvCxnSpPr>
            <a:stCxn id="5" idx="2"/>
          </p:cNvCxnSpPr>
          <p:nvPr/>
        </p:nvCxnSpPr>
        <p:spPr>
          <a:xfrm flipH="1">
            <a:off x="1091953" y="2978017"/>
            <a:ext cx="23207" cy="45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97FC9BB-6692-4E3F-B2A9-DA60CA2A3DF4}"/>
              </a:ext>
            </a:extLst>
          </p:cNvPr>
          <p:cNvCxnSpPr>
            <a:stCxn id="10" idx="2"/>
          </p:cNvCxnSpPr>
          <p:nvPr/>
        </p:nvCxnSpPr>
        <p:spPr>
          <a:xfrm>
            <a:off x="2744867" y="2976902"/>
            <a:ext cx="13129" cy="37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E42C37E-5E9D-48E2-8EC3-19FB58EBAF13}"/>
              </a:ext>
            </a:extLst>
          </p:cNvPr>
          <p:cNvCxnSpPr>
            <a:endCxn id="14" idx="0"/>
          </p:cNvCxnSpPr>
          <p:nvPr/>
        </p:nvCxnSpPr>
        <p:spPr>
          <a:xfrm>
            <a:off x="4214250" y="1936013"/>
            <a:ext cx="1353099" cy="513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B8C39B-F562-4213-AF43-C2831FE61A78}"/>
              </a:ext>
            </a:extLst>
          </p:cNvPr>
          <p:cNvCxnSpPr>
            <a:endCxn id="15" idx="0"/>
          </p:cNvCxnSpPr>
          <p:nvPr/>
        </p:nvCxnSpPr>
        <p:spPr>
          <a:xfrm>
            <a:off x="4214250" y="1828800"/>
            <a:ext cx="2353019" cy="626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B746E69-7C59-4CEC-AC37-AD2557087FDE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 flipH="1">
            <a:off x="9798147" y="1956461"/>
            <a:ext cx="2603" cy="513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0B966B36-4016-46E1-99C2-C0EDE5E602D7}"/>
              </a:ext>
            </a:extLst>
          </p:cNvPr>
          <p:cNvSpPr/>
          <p:nvPr/>
        </p:nvSpPr>
        <p:spPr>
          <a:xfrm>
            <a:off x="9517188" y="2279112"/>
            <a:ext cx="1686229" cy="5247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C235CA2-C306-48F0-AE83-2BBD07743F13}"/>
              </a:ext>
            </a:extLst>
          </p:cNvPr>
          <p:cNvSpPr/>
          <p:nvPr/>
        </p:nvSpPr>
        <p:spPr>
          <a:xfrm>
            <a:off x="5322434" y="2279112"/>
            <a:ext cx="1612304" cy="513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B81D3-E9FF-45DE-B160-1E1093E4FC28}"/>
              </a:ext>
            </a:extLst>
          </p:cNvPr>
          <p:cNvSpPr txBox="1"/>
          <p:nvPr/>
        </p:nvSpPr>
        <p:spPr>
          <a:xfrm>
            <a:off x="5268493" y="2381294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CS489uAccount2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761DEF79-A172-4A2D-BB56-3A77A8508383}"/>
              </a:ext>
            </a:extLst>
          </p:cNvPr>
          <p:cNvSpPr/>
          <p:nvPr/>
        </p:nvSpPr>
        <p:spPr>
          <a:xfrm>
            <a:off x="7181629" y="2280873"/>
            <a:ext cx="1612304" cy="513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02EB7-1440-4AAF-890B-9C405A21C126}"/>
              </a:ext>
            </a:extLst>
          </p:cNvPr>
          <p:cNvSpPr txBox="1"/>
          <p:nvPr/>
        </p:nvSpPr>
        <p:spPr>
          <a:xfrm>
            <a:off x="7127688" y="2383055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CS489uAccount3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5BD4C4-57A6-428B-B9D9-3D87DFDFFEAE}"/>
              </a:ext>
            </a:extLst>
          </p:cNvPr>
          <p:cNvSpPr txBox="1"/>
          <p:nvPr/>
        </p:nvSpPr>
        <p:spPr>
          <a:xfrm>
            <a:off x="9517188" y="2381294"/>
            <a:ext cx="177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CS489vAccount2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B3FD4889-31F5-4A0D-B80A-10890AAAA967}"/>
              </a:ext>
            </a:extLst>
          </p:cNvPr>
          <p:cNvSpPr/>
          <p:nvPr/>
        </p:nvSpPr>
        <p:spPr>
          <a:xfrm>
            <a:off x="4862275" y="949250"/>
            <a:ext cx="1612304" cy="513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2D3B5-898F-4A5D-A813-59A44EB0FA75}"/>
              </a:ext>
            </a:extLst>
          </p:cNvPr>
          <p:cNvSpPr txBox="1"/>
          <p:nvPr/>
        </p:nvSpPr>
        <p:spPr>
          <a:xfrm>
            <a:off x="5138049" y="1021961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dbHander</a:t>
            </a:r>
            <a:endParaRPr lang="en-US" dirty="0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8A59CCBB-C637-4A20-88DB-419D63858132}"/>
              </a:ext>
            </a:extLst>
          </p:cNvPr>
          <p:cNvSpPr/>
          <p:nvPr/>
        </p:nvSpPr>
        <p:spPr>
          <a:xfrm>
            <a:off x="258148" y="2280873"/>
            <a:ext cx="1727024" cy="5193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4887F5-D435-42CC-999B-6A8DAA764FB7}"/>
              </a:ext>
            </a:extLst>
          </p:cNvPr>
          <p:cNvSpPr txBox="1"/>
          <p:nvPr/>
        </p:nvSpPr>
        <p:spPr>
          <a:xfrm>
            <a:off x="258148" y="2355901"/>
            <a:ext cx="285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CS489NewUser2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BE75C8EE-BB47-4092-9033-090A5F219AD5}"/>
              </a:ext>
            </a:extLst>
          </p:cNvPr>
          <p:cNvSpPr/>
          <p:nvPr/>
        </p:nvSpPr>
        <p:spPr>
          <a:xfrm>
            <a:off x="2120085" y="2280873"/>
            <a:ext cx="1427557" cy="5180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82A24F-2371-4AE0-8BD9-4C55480BEBF3}"/>
              </a:ext>
            </a:extLst>
          </p:cNvPr>
          <p:cNvSpPr txBox="1"/>
          <p:nvPr/>
        </p:nvSpPr>
        <p:spPr>
          <a:xfrm>
            <a:off x="2087760" y="2339516"/>
            <a:ext cx="2938767" cy="3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CS489Login2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8FE5F1-780B-4BE6-99A0-83083454C0FA}"/>
              </a:ext>
            </a:extLst>
          </p:cNvPr>
          <p:cNvCxnSpPr/>
          <p:nvPr/>
        </p:nvCxnSpPr>
        <p:spPr>
          <a:xfrm flipH="1">
            <a:off x="1402672" y="1463035"/>
            <a:ext cx="3459603" cy="816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5C3E77-DE0F-455D-B1B8-9B07012BECBA}"/>
              </a:ext>
            </a:extLst>
          </p:cNvPr>
          <p:cNvCxnSpPr/>
          <p:nvPr/>
        </p:nvCxnSpPr>
        <p:spPr>
          <a:xfrm flipH="1">
            <a:off x="3364637" y="1463035"/>
            <a:ext cx="1597980" cy="845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FA89A4-A7D7-4BF8-9406-2113A3590D08}"/>
              </a:ext>
            </a:extLst>
          </p:cNvPr>
          <p:cNvCxnSpPr/>
          <p:nvPr/>
        </p:nvCxnSpPr>
        <p:spPr>
          <a:xfrm>
            <a:off x="5268493" y="1463035"/>
            <a:ext cx="138008" cy="892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A43540-F6CA-42FB-84D7-782AD49C5549}"/>
              </a:ext>
            </a:extLst>
          </p:cNvPr>
          <p:cNvCxnSpPr/>
          <p:nvPr/>
        </p:nvCxnSpPr>
        <p:spPr>
          <a:xfrm>
            <a:off x="6400800" y="1463035"/>
            <a:ext cx="878889" cy="845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898B9C-B472-40A9-85B7-0478094DA595}"/>
              </a:ext>
            </a:extLst>
          </p:cNvPr>
          <p:cNvCxnSpPr/>
          <p:nvPr/>
        </p:nvCxnSpPr>
        <p:spPr>
          <a:xfrm>
            <a:off x="6474579" y="1390322"/>
            <a:ext cx="3503922" cy="91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5313" y="4208129"/>
            <a:ext cx="1020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Project </a:t>
            </a:r>
            <a:r>
              <a:rPr lang="en-US" sz="2800" b="1" dirty="0"/>
              <a:t>URL: </a:t>
            </a:r>
            <a:r>
              <a:rPr lang="en-US" sz="2800" b="1" dirty="0">
                <a:hlinkClick r:id="rId2"/>
              </a:rPr>
              <a:t>https://zeus.vwu.edu/~mdwiberg/CS489index.php </a:t>
            </a:r>
            <a:endParaRPr lang="en-US" sz="28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7708-AC77-4C18-878A-ABFB655B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010" y="352187"/>
            <a:ext cx="3675980" cy="908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Website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049" y="982334"/>
            <a:ext cx="6476586" cy="451377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A2230A-2930-4D2B-A831-75876789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228" y="412376"/>
            <a:ext cx="4983644" cy="908442"/>
          </a:xfrm>
        </p:spPr>
        <p:txBody>
          <a:bodyPr>
            <a:normAutofit fontScale="90000"/>
          </a:bodyPr>
          <a:lstStyle/>
          <a:p>
            <a:r>
              <a:rPr lang="en-US" dirty="0"/>
              <a:t>Profile creation/login</a:t>
            </a:r>
            <a:br>
              <a:rPr lang="en-US" dirty="0"/>
            </a:b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Wiberg &amp; Dr. Wang, Virginia Wesleay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49" y="1320818"/>
            <a:ext cx="4778375" cy="4244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75" y="1638996"/>
            <a:ext cx="4865938" cy="375616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CSCE 2021, July 26-29, 2021 Las Vegas, USA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6112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385</TotalTime>
  <Words>465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Droplet</vt:lpstr>
      <vt:lpstr>An Online Database System for Money Management</vt:lpstr>
      <vt:lpstr>project Goal</vt:lpstr>
      <vt:lpstr>Software/Languages</vt:lpstr>
      <vt:lpstr>Methods/Design</vt:lpstr>
      <vt:lpstr>Flow chart</vt:lpstr>
      <vt:lpstr>PowerPoint Presentation</vt:lpstr>
      <vt:lpstr>PowerPoint Presentation</vt:lpstr>
      <vt:lpstr>Project Website </vt:lpstr>
      <vt:lpstr>Profile creation/login </vt:lpstr>
      <vt:lpstr>PowerPoint Presentation</vt:lpstr>
      <vt:lpstr>Further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Management  Information Systems</dc:title>
  <dc:creator>Matthew Wiberg</dc:creator>
  <cp:lastModifiedBy>Zizhong Wang</cp:lastModifiedBy>
  <cp:revision>19</cp:revision>
  <dcterms:created xsi:type="dcterms:W3CDTF">2020-05-01T14:39:06Z</dcterms:created>
  <dcterms:modified xsi:type="dcterms:W3CDTF">2021-07-25T18:19:44Z</dcterms:modified>
</cp:coreProperties>
</file>