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5" r:id="rId9"/>
    <p:sldId id="266" r:id="rId10"/>
    <p:sldId id="262" r:id="rId11"/>
    <p:sldId id="268" r:id="rId12"/>
    <p:sldId id="269" r:id="rId13"/>
    <p:sldId id="270" r:id="rId14"/>
    <p:sldId id="271" r:id="rId15"/>
    <p:sldId id="267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495F4-DA31-4234-B55F-59614C275F9A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0457A-95CE-4413-A9A2-D145345F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5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0457A-95CE-4413-A9A2-D145345FA5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6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0457A-95CE-4413-A9A2-D145345FA5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8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zeus.vwu.edu/~bdstamour/ResearchIndex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2163" y="1535854"/>
            <a:ext cx="7766936" cy="1646302"/>
          </a:xfrm>
        </p:spPr>
        <p:txBody>
          <a:bodyPr/>
          <a:lstStyle/>
          <a:p>
            <a:r>
              <a:rPr lang="en-US" b="1" dirty="0"/>
              <a:t>An Online Interactive Database Platform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For Career Searching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81477" y="3520481"/>
            <a:ext cx="9180576" cy="23773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Dr. </a:t>
            </a:r>
            <a:r>
              <a:rPr lang="en-US" sz="2800" dirty="0">
                <a:solidFill>
                  <a:srgbClr val="0070C0"/>
                </a:solidFill>
              </a:rPr>
              <a:t>John </a:t>
            </a:r>
            <a:r>
              <a:rPr lang="en-US" sz="2800" dirty="0" smtClean="0">
                <a:solidFill>
                  <a:srgbClr val="0070C0"/>
                </a:solidFill>
              </a:rPr>
              <a:t>Wang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Professor of </a:t>
            </a:r>
            <a:r>
              <a:rPr lang="en-US" sz="2800" dirty="0" smtClean="0">
                <a:solidFill>
                  <a:srgbClr val="0070C0"/>
                </a:solidFill>
              </a:rPr>
              <a:t>Computer Science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Virginia Wesleyan University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Virginia Beach, VA </a:t>
            </a:r>
            <a:r>
              <a:rPr lang="en-US" sz="2800" dirty="0" smtClean="0">
                <a:solidFill>
                  <a:srgbClr val="0070C0"/>
                </a:solidFill>
              </a:rPr>
              <a:t>23455, USA</a:t>
            </a:r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Study (1)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721677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Login page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45256" t="23704" r="32949" b="40285"/>
          <a:stretch/>
        </p:blipFill>
        <p:spPr bwMode="auto">
          <a:xfrm>
            <a:off x="2919792" y="1721677"/>
            <a:ext cx="4111752" cy="3422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8995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Study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1365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Registration page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5257" t="24161" r="22821" b="32763"/>
          <a:stretch/>
        </p:blipFill>
        <p:spPr bwMode="auto">
          <a:xfrm>
            <a:off x="1885568" y="2218944"/>
            <a:ext cx="5777104" cy="3395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9650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Study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1365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Registration action script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9231" t="55157" r="45128" b="12250"/>
          <a:stretch/>
        </p:blipFill>
        <p:spPr bwMode="auto">
          <a:xfrm>
            <a:off x="1327658" y="2102216"/>
            <a:ext cx="7304278" cy="3475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6865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Study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1365"/>
            <a:ext cx="8596668" cy="3880773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2564" t="24388" r="20257" b="42792"/>
          <a:stretch/>
        </p:blipFill>
        <p:spPr bwMode="auto">
          <a:xfrm>
            <a:off x="749808" y="1511365"/>
            <a:ext cx="8193024" cy="3783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0614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Study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1365"/>
            <a:ext cx="8596668" cy="3880773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7436" t="44901" r="17307" b="23418"/>
          <a:stretch/>
        </p:blipFill>
        <p:spPr bwMode="auto">
          <a:xfrm>
            <a:off x="677334" y="1581912"/>
            <a:ext cx="9179898" cy="3478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9885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062" y="1761075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The system site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hlinkClick r:id="rId2"/>
              </a:rPr>
              <a:t>http://zeus.vwu.edu/~</a:t>
            </a:r>
            <a:r>
              <a:rPr lang="en-US" sz="2400" dirty="0" smtClean="0">
                <a:solidFill>
                  <a:srgbClr val="0070C0"/>
                </a:solidFill>
                <a:hlinkClick r:id="rId2"/>
              </a:rPr>
              <a:t>bdstamour/ResearchIndex.php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(online</a:t>
            </a:r>
            <a:r>
              <a:rPr lang="en-US" sz="2400" dirty="0" smtClean="0">
                <a:solidFill>
                  <a:srgbClr val="0070C0"/>
                </a:solidFill>
              </a:rPr>
              <a:t> show) 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92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70" y="1761075"/>
            <a:ext cx="7780866" cy="278349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The system with career interests and dynamic comment pages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Along with the </a:t>
            </a:r>
            <a:r>
              <a:rPr lang="en-US" sz="2400" dirty="0" smtClean="0">
                <a:solidFill>
                  <a:srgbClr val="0070C0"/>
                </a:solidFill>
              </a:rPr>
              <a:t>partners and interests with functionality </a:t>
            </a:r>
            <a:r>
              <a:rPr lang="en-US" sz="2400" dirty="0" smtClean="0">
                <a:solidFill>
                  <a:srgbClr val="0070C0"/>
                </a:solidFill>
              </a:rPr>
              <a:t>and </a:t>
            </a:r>
            <a:r>
              <a:rPr lang="en-US" sz="2400" dirty="0" smtClean="0">
                <a:solidFill>
                  <a:srgbClr val="0070C0"/>
                </a:solidFill>
              </a:rPr>
              <a:t>security</a:t>
            </a:r>
            <a:r>
              <a:rPr lang="en-US" sz="2400" dirty="0" smtClean="0">
                <a:solidFill>
                  <a:srgbClr val="0070C0"/>
                </a:solidFill>
              </a:rPr>
              <a:t>. 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Implemented with</a:t>
            </a:r>
            <a:r>
              <a:rPr lang="en-US" sz="2400" dirty="0" smtClean="0">
                <a:solidFill>
                  <a:srgbClr val="0070C0"/>
                </a:solidFill>
              </a:rPr>
              <a:t> PHP </a:t>
            </a:r>
            <a:r>
              <a:rPr lang="en-US" sz="2400" dirty="0">
                <a:solidFill>
                  <a:srgbClr val="0070C0"/>
                </a:solidFill>
              </a:rPr>
              <a:t>and MySQL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4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50" y="165766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Introduction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System outline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Case study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0757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2261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College seniors, new graduates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Job search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Tools?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A specific platform for communications 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Online database with security and functionality 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Outline (1)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1" y="1885696"/>
            <a:ext cx="6393484" cy="373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Outline 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5568" y="1719072"/>
            <a:ext cx="8339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When </a:t>
            </a:r>
            <a:r>
              <a:rPr lang="en-US" sz="2400" dirty="0">
                <a:solidFill>
                  <a:srgbClr val="0070C0"/>
                </a:solidFill>
              </a:rPr>
              <a:t>visiting the site, the </a:t>
            </a:r>
            <a:r>
              <a:rPr lang="en-US" sz="2400" dirty="0" smtClean="0">
                <a:solidFill>
                  <a:srgbClr val="0070C0"/>
                </a:solidFill>
              </a:rPr>
              <a:t>user’s log info </a:t>
            </a:r>
            <a:r>
              <a:rPr lang="en-US" sz="2400" dirty="0">
                <a:solidFill>
                  <a:srgbClr val="0070C0"/>
                </a:solidFill>
              </a:rPr>
              <a:t>will first be sent to </a:t>
            </a:r>
            <a:r>
              <a:rPr lang="en-US" sz="2400" dirty="0" err="1">
                <a:solidFill>
                  <a:srgbClr val="0070C0"/>
                </a:solidFill>
              </a:rPr>
              <a:t>FirstStepIndex.php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</a:rPr>
              <a:t>H</a:t>
            </a:r>
            <a:r>
              <a:rPr lang="en-US" sz="2400" dirty="0" smtClean="0">
                <a:solidFill>
                  <a:srgbClr val="0070C0"/>
                </a:solidFill>
              </a:rPr>
              <a:t>ave </a:t>
            </a:r>
            <a:r>
              <a:rPr lang="en-US" sz="2400" dirty="0">
                <a:solidFill>
                  <a:srgbClr val="0070C0"/>
                </a:solidFill>
              </a:rPr>
              <a:t>the option to register an account or to log in.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</a:rPr>
              <a:t>H</a:t>
            </a:r>
            <a:r>
              <a:rPr lang="en-US" sz="2400" dirty="0" smtClean="0">
                <a:solidFill>
                  <a:srgbClr val="0070C0"/>
                </a:solidFill>
              </a:rPr>
              <a:t>ave </a:t>
            </a:r>
            <a:r>
              <a:rPr lang="en-US" sz="2400" dirty="0">
                <a:solidFill>
                  <a:srgbClr val="0070C0"/>
                </a:solidFill>
              </a:rPr>
              <a:t>multiple </a:t>
            </a:r>
            <a:r>
              <a:rPr lang="en-US" sz="2400" dirty="0" smtClean="0">
                <a:solidFill>
                  <a:srgbClr val="0070C0"/>
                </a:solidFill>
              </a:rPr>
              <a:t>options: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</a:rPr>
              <a:t>visiting </a:t>
            </a:r>
            <a:r>
              <a:rPr lang="en-US" sz="2400" dirty="0">
                <a:solidFill>
                  <a:srgbClr val="0070C0"/>
                </a:solidFill>
              </a:rPr>
              <a:t>their profile </a:t>
            </a:r>
            <a:r>
              <a:rPr lang="en-US" sz="2400" dirty="0" smtClean="0">
                <a:solidFill>
                  <a:srgbClr val="0070C0"/>
                </a:solidFill>
              </a:rPr>
              <a:t>information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</a:rPr>
              <a:t>selecting </a:t>
            </a:r>
            <a:r>
              <a:rPr lang="en-US" sz="2400" dirty="0">
                <a:solidFill>
                  <a:srgbClr val="0070C0"/>
                </a:solidFill>
              </a:rPr>
              <a:t>career </a:t>
            </a:r>
            <a:r>
              <a:rPr lang="en-US" sz="2400" dirty="0" smtClean="0">
                <a:solidFill>
                  <a:srgbClr val="0070C0"/>
                </a:solidFill>
              </a:rPr>
              <a:t>interests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</a:rPr>
              <a:t>requesting </a:t>
            </a:r>
            <a:r>
              <a:rPr lang="en-US" sz="2400" dirty="0">
                <a:solidFill>
                  <a:srgbClr val="0070C0"/>
                </a:solidFill>
              </a:rPr>
              <a:t>partners as </a:t>
            </a:r>
            <a:r>
              <a:rPr lang="en-US" sz="2400" dirty="0" smtClean="0">
                <a:solidFill>
                  <a:srgbClr val="0070C0"/>
                </a:solidFill>
              </a:rPr>
              <a:t>friends  </a:t>
            </a: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</a:rPr>
              <a:t>A</a:t>
            </a:r>
            <a:r>
              <a:rPr lang="en-US" sz="2400" dirty="0" smtClean="0">
                <a:solidFill>
                  <a:srgbClr val="0070C0"/>
                </a:solidFill>
              </a:rPr>
              <a:t>vailable </a:t>
            </a:r>
            <a:r>
              <a:rPr lang="en-US" sz="2400" dirty="0">
                <a:solidFill>
                  <a:srgbClr val="0070C0"/>
                </a:solidFill>
              </a:rPr>
              <a:t>on a sidebar so the user to view all of their </a:t>
            </a:r>
            <a:r>
              <a:rPr lang="en-US" sz="2400" dirty="0" smtClean="0">
                <a:solidFill>
                  <a:srgbClr val="0070C0"/>
                </a:solidFill>
              </a:rPr>
              <a:t>at </a:t>
            </a:r>
            <a:r>
              <a:rPr lang="en-US" sz="2400" dirty="0">
                <a:solidFill>
                  <a:srgbClr val="0070C0"/>
                </a:solidFill>
              </a:rPr>
              <a:t>the same time. </a:t>
            </a:r>
          </a:p>
        </p:txBody>
      </p:sp>
    </p:spTree>
    <p:extLst>
      <p:ext uri="{BB962C8B-B14F-4D97-AF65-F5344CB8AC3E}">
        <p14:creationId xmlns:p14="http://schemas.microsoft.com/office/powerpoint/2010/main" val="22491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38" y="234696"/>
            <a:ext cx="8596668" cy="1320800"/>
          </a:xfrm>
        </p:spPr>
        <p:txBody>
          <a:bodyPr/>
          <a:lstStyle/>
          <a:p>
            <a:r>
              <a:rPr lang="en-US" dirty="0" smtClean="0"/>
              <a:t>System Outline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38" y="1093563"/>
            <a:ext cx="8596668" cy="559984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Registration </a:t>
            </a:r>
            <a:r>
              <a:rPr lang="en-US" sz="2400" dirty="0" smtClean="0">
                <a:solidFill>
                  <a:srgbClr val="0070C0"/>
                </a:solidFill>
              </a:rPr>
              <a:t>tables:  log and personal info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Password </a:t>
            </a:r>
            <a:r>
              <a:rPr lang="en-US" sz="2400" dirty="0" smtClean="0">
                <a:solidFill>
                  <a:srgbClr val="0070C0"/>
                </a:solidFill>
              </a:rPr>
              <a:t>secured with MD5 function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47179" r="69359" b="32953"/>
          <a:stretch>
            <a:fillRect/>
          </a:stretch>
        </p:blipFill>
        <p:spPr bwMode="auto">
          <a:xfrm>
            <a:off x="1432812" y="1555496"/>
            <a:ext cx="5540243" cy="204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294" t="67570" r="69359" b="10200"/>
          <a:stretch/>
        </p:blipFill>
        <p:spPr bwMode="auto">
          <a:xfrm>
            <a:off x="1432812" y="3596167"/>
            <a:ext cx="5809236" cy="24571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8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38" y="234696"/>
            <a:ext cx="8596668" cy="1320800"/>
          </a:xfrm>
        </p:spPr>
        <p:txBody>
          <a:bodyPr/>
          <a:lstStyle/>
          <a:p>
            <a:r>
              <a:rPr lang="en-US" dirty="0" smtClean="0"/>
              <a:t>System Outline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38" y="1093563"/>
            <a:ext cx="7908882" cy="3981357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Partner</a:t>
            </a:r>
            <a:r>
              <a:rPr lang="en-US" sz="2400" dirty="0" smtClean="0">
                <a:solidFill>
                  <a:srgbClr val="0070C0"/>
                </a:solidFill>
              </a:rPr>
              <a:t> table: show if two are partners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Status</a:t>
            </a:r>
            <a:r>
              <a:rPr lang="en-US" sz="2400" dirty="0" smtClean="0">
                <a:solidFill>
                  <a:srgbClr val="0070C0"/>
                </a:solidFill>
              </a:rPr>
              <a:t>: a </a:t>
            </a:r>
            <a:r>
              <a:rPr lang="en-US" sz="2400" dirty="0">
                <a:solidFill>
                  <a:srgbClr val="0070C0"/>
                </a:solidFill>
              </a:rPr>
              <a:t>partner </a:t>
            </a:r>
            <a:r>
              <a:rPr lang="en-US" sz="2400" dirty="0" smtClean="0">
                <a:solidFill>
                  <a:srgbClr val="0070C0"/>
                </a:solidFill>
              </a:rPr>
              <a:t>request (0); </a:t>
            </a:r>
            <a:r>
              <a:rPr lang="en-US" sz="2400" dirty="0">
                <a:solidFill>
                  <a:srgbClr val="0070C0"/>
                </a:solidFill>
              </a:rPr>
              <a:t>accepted a </a:t>
            </a:r>
            <a:r>
              <a:rPr lang="en-US" sz="2400" dirty="0" smtClean="0">
                <a:solidFill>
                  <a:srgbClr val="0070C0"/>
                </a:solidFill>
              </a:rPr>
              <a:t>request (1); </a:t>
            </a:r>
            <a:r>
              <a:rPr lang="en-US" sz="2400" dirty="0">
                <a:solidFill>
                  <a:srgbClr val="0070C0"/>
                </a:solidFill>
              </a:rPr>
              <a:t>rejected a </a:t>
            </a:r>
            <a:r>
              <a:rPr lang="en-US" sz="2400" dirty="0" smtClean="0">
                <a:solidFill>
                  <a:srgbClr val="0070C0"/>
                </a:solidFill>
              </a:rPr>
              <a:t>request (2); partners (3)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08" t="72707" r="75641" b="10427"/>
          <a:stretch/>
        </p:blipFill>
        <p:spPr bwMode="auto">
          <a:xfrm>
            <a:off x="1416558" y="1671256"/>
            <a:ext cx="6255258" cy="2278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574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38" y="234696"/>
            <a:ext cx="8596668" cy="1320800"/>
          </a:xfrm>
        </p:spPr>
        <p:txBody>
          <a:bodyPr/>
          <a:lstStyle/>
          <a:p>
            <a:r>
              <a:rPr lang="en-US" dirty="0" smtClean="0"/>
              <a:t>System Outline </a:t>
            </a:r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38" y="1093563"/>
            <a:ext cx="7908882" cy="398135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Interests table: 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57" t="72478" r="69103" b="10200"/>
          <a:stretch/>
        </p:blipFill>
        <p:spPr bwMode="auto">
          <a:xfrm>
            <a:off x="1006538" y="1743756"/>
            <a:ext cx="7076758" cy="2819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802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38" y="234696"/>
            <a:ext cx="8596668" cy="1320800"/>
          </a:xfrm>
        </p:spPr>
        <p:txBody>
          <a:bodyPr/>
          <a:lstStyle/>
          <a:p>
            <a:r>
              <a:rPr lang="en-US" dirty="0" smtClean="0"/>
              <a:t>System Outline </a:t>
            </a:r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38" y="1093563"/>
            <a:ext cx="8596668" cy="475859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Comments</a:t>
            </a:r>
            <a:r>
              <a:rPr lang="en-US" sz="2400" dirty="0" smtClean="0">
                <a:solidFill>
                  <a:srgbClr val="0070C0"/>
                </a:solidFill>
              </a:rPr>
              <a:t> table: 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if a user posts a comment </a:t>
            </a:r>
            <a:r>
              <a:rPr lang="en-US" sz="2400" dirty="0">
                <a:solidFill>
                  <a:srgbClr val="0070C0"/>
                </a:solidFill>
              </a:rPr>
              <a:t>-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their username will be stored along with the comment to be viewed for others who are also interested in this career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85" t="72706" r="69102" b="10200"/>
          <a:stretch/>
        </p:blipFill>
        <p:spPr bwMode="auto">
          <a:xfrm>
            <a:off x="978408" y="1828800"/>
            <a:ext cx="7607808" cy="2350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10892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</TotalTime>
  <Words>292</Words>
  <Application>Microsoft Office PowerPoint</Application>
  <PresentationFormat>Widescreen</PresentationFormat>
  <Paragraphs>94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Facet</vt:lpstr>
      <vt:lpstr>An Online Interactive Database Platform  For Career Searching</vt:lpstr>
      <vt:lpstr>Content</vt:lpstr>
      <vt:lpstr>Introduction</vt:lpstr>
      <vt:lpstr>System Outline (1)</vt:lpstr>
      <vt:lpstr>System Outline (2)</vt:lpstr>
      <vt:lpstr>System Outline (3)</vt:lpstr>
      <vt:lpstr>System Outline (4)</vt:lpstr>
      <vt:lpstr>System Outline (5)</vt:lpstr>
      <vt:lpstr>System Outline (6)</vt:lpstr>
      <vt:lpstr>Case Study (1)</vt:lpstr>
      <vt:lpstr>Case Study (2)</vt:lpstr>
      <vt:lpstr>Case Study (3)</vt:lpstr>
      <vt:lpstr>Case Study (4)</vt:lpstr>
      <vt:lpstr>Case Study (5)</vt:lpstr>
      <vt:lpstr>Case Study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Online Interactive Database Platform  For Career Searching</dc:title>
  <dc:creator>Zizhong Wang</dc:creator>
  <cp:lastModifiedBy>Zizhong Wang</cp:lastModifiedBy>
  <cp:revision>13</cp:revision>
  <dcterms:created xsi:type="dcterms:W3CDTF">2018-08-01T15:03:33Z</dcterms:created>
  <dcterms:modified xsi:type="dcterms:W3CDTF">2018-08-02T06:03:34Z</dcterms:modified>
</cp:coreProperties>
</file>